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6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61" r:id="rId12"/>
    <p:sldId id="262" r:id="rId13"/>
    <p:sldId id="263" r:id="rId14"/>
    <p:sldId id="264" r:id="rId15"/>
    <p:sldId id="265" r:id="rId16"/>
    <p:sldId id="270" r:id="rId17"/>
    <p:sldId id="27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CF65-F439-41A1-9B45-6B9616E4C1C1}" type="datetimeFigureOut">
              <a:rPr lang="nl-NL" smtClean="0"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EE63-1968-4782-8CA2-A746AB4688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38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CF65-F439-41A1-9B45-6B9616E4C1C1}" type="datetimeFigureOut">
              <a:rPr lang="nl-NL" smtClean="0"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EE63-1968-4782-8CA2-A746AB4688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62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CF65-F439-41A1-9B45-6B9616E4C1C1}" type="datetimeFigureOut">
              <a:rPr lang="nl-NL" smtClean="0"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EE63-1968-4782-8CA2-A746AB4688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23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CF65-F439-41A1-9B45-6B9616E4C1C1}" type="datetimeFigureOut">
              <a:rPr lang="nl-NL" smtClean="0"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EE63-1968-4782-8CA2-A746AB4688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63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CF65-F439-41A1-9B45-6B9616E4C1C1}" type="datetimeFigureOut">
              <a:rPr lang="nl-NL" smtClean="0"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EE63-1968-4782-8CA2-A746AB4688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68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CF65-F439-41A1-9B45-6B9616E4C1C1}" type="datetimeFigureOut">
              <a:rPr lang="nl-NL" smtClean="0"/>
              <a:t>9-7-2014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EE63-1968-4782-8CA2-A746AB4688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52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CF65-F439-41A1-9B45-6B9616E4C1C1}" type="datetimeFigureOut">
              <a:rPr lang="nl-NL" smtClean="0"/>
              <a:t>9-7-2014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EE63-1968-4782-8CA2-A746AB4688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63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CF65-F439-41A1-9B45-6B9616E4C1C1}" type="datetimeFigureOut">
              <a:rPr lang="nl-NL" smtClean="0"/>
              <a:t>9-7-2014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EE63-1968-4782-8CA2-A746AB4688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64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CF65-F439-41A1-9B45-6B9616E4C1C1}" type="datetimeFigureOut">
              <a:rPr lang="nl-NL" smtClean="0"/>
              <a:t>9-7-2014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EE63-1968-4782-8CA2-A746AB4688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0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CF65-F439-41A1-9B45-6B9616E4C1C1}" type="datetimeFigureOut">
              <a:rPr lang="nl-NL" smtClean="0"/>
              <a:t>9-7-2014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EE63-1968-4782-8CA2-A746AB4688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14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CF65-F439-41A1-9B45-6B9616E4C1C1}" type="datetimeFigureOut">
              <a:rPr lang="nl-NL" smtClean="0"/>
              <a:t>9-7-2014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EE63-1968-4782-8CA2-A746AB4688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82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CF65-F439-41A1-9B45-6B9616E4C1C1}" type="datetimeFigureOut">
              <a:rPr lang="nl-NL" smtClean="0"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EEE63-1968-4782-8CA2-A746AB4688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01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49244" cy="320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5229200"/>
            <a:ext cx="825379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rooster </a:t>
            </a:r>
            <a:r>
              <a:rPr lang="nl-NL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</a:t>
            </a:r>
            <a:r>
              <a:rPr lang="nl-N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voor Smartphone</a:t>
            </a:r>
            <a:endParaRPr lang="nl-NL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82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3718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5424" y="315679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7030A0"/>
                </a:solidFill>
              </a:rPr>
              <a:t>5 manual input</a:t>
            </a:r>
            <a:endParaRPr lang="nl-NL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3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675"/>
            <a:ext cx="8820472" cy="344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836712"/>
            <a:ext cx="335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7030A0"/>
                </a:solidFill>
              </a:rPr>
              <a:t>Open  </a:t>
            </a:r>
            <a:r>
              <a:rPr lang="nl-NL" sz="3200" b="1" dirty="0" err="1" smtClean="0">
                <a:solidFill>
                  <a:srgbClr val="7030A0"/>
                </a:solidFill>
              </a:rPr>
              <a:t>MijnHelicon</a:t>
            </a:r>
            <a:endParaRPr lang="nl-NL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5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47763"/>
            <a:ext cx="79898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96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319213"/>
            <a:ext cx="58864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74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333500"/>
            <a:ext cx="58197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5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8340"/>
            <a:ext cx="33337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0" y="980728"/>
            <a:ext cx="42195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22398" y="315679"/>
            <a:ext cx="1430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7030A0"/>
                </a:solidFill>
              </a:rPr>
              <a:t>6 scan QR</a:t>
            </a:r>
            <a:endParaRPr lang="nl-NL" sz="2400" b="1" dirty="0">
              <a:solidFill>
                <a:srgbClr val="7030A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29011" y="315678"/>
            <a:ext cx="315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7030A0"/>
                </a:solidFill>
              </a:rPr>
              <a:t>7   Scannen van scherm</a:t>
            </a:r>
            <a:endParaRPr lang="nl-NL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3245"/>
            <a:ext cx="34671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11" y="777344"/>
            <a:ext cx="36766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89073" y="175971"/>
            <a:ext cx="275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7030A0"/>
                </a:solidFill>
              </a:rPr>
              <a:t>8 gegevens staan nu</a:t>
            </a:r>
            <a:endParaRPr lang="nl-NL" sz="2400" b="1" dirty="0">
              <a:solidFill>
                <a:srgbClr val="7030A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44008" y="168071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7030A0"/>
                </a:solidFill>
              </a:rPr>
              <a:t>9 </a:t>
            </a:r>
            <a:r>
              <a:rPr lang="nl-NL" sz="2400" b="1" dirty="0" err="1" smtClean="0">
                <a:solidFill>
                  <a:srgbClr val="7030A0"/>
                </a:solidFill>
              </a:rPr>
              <a:t>done</a:t>
            </a:r>
            <a:endParaRPr lang="nl-NL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24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66" y="908720"/>
            <a:ext cx="345757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871162" y="293924"/>
            <a:ext cx="274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7030A0"/>
                </a:solidFill>
              </a:rPr>
              <a:t>10 rooster </a:t>
            </a:r>
            <a:r>
              <a:rPr lang="nl-NL" sz="2400" b="1" dirty="0" err="1" smtClean="0">
                <a:solidFill>
                  <a:srgbClr val="7030A0"/>
                </a:solidFill>
              </a:rPr>
              <a:t>app</a:t>
            </a:r>
            <a:r>
              <a:rPr lang="nl-NL" sz="2400" b="1" dirty="0" smtClean="0">
                <a:solidFill>
                  <a:srgbClr val="7030A0"/>
                </a:solidFill>
              </a:rPr>
              <a:t> klaar</a:t>
            </a:r>
            <a:endParaRPr lang="nl-NL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9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9072952" cy="36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4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8213"/>
            <a:ext cx="8924332" cy="342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80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6" y="1147763"/>
            <a:ext cx="8993778" cy="321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97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109663"/>
            <a:ext cx="8748464" cy="423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8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738188"/>
            <a:ext cx="8618537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74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2492896"/>
            <a:ext cx="8477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 smtClean="0">
                <a:solidFill>
                  <a:schemeClr val="accent2">
                    <a:lumMod val="75000"/>
                  </a:schemeClr>
                </a:solidFill>
              </a:rPr>
              <a:t>Rooster op je </a:t>
            </a:r>
            <a:r>
              <a:rPr lang="nl-NL" sz="6000" b="1" dirty="0" err="1" smtClean="0">
                <a:solidFill>
                  <a:schemeClr val="accent2">
                    <a:lumMod val="75000"/>
                  </a:schemeClr>
                </a:solidFill>
              </a:rPr>
              <a:t>smartphone</a:t>
            </a:r>
            <a:endParaRPr lang="nl-NL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2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08" y="1556792"/>
            <a:ext cx="4267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8167"/>
            <a:ext cx="4572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83568" y="836712"/>
            <a:ext cx="2781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7030A0"/>
                </a:solidFill>
              </a:rPr>
              <a:t>1 </a:t>
            </a:r>
            <a:r>
              <a:rPr lang="nl-NL" sz="2400" b="1" dirty="0" err="1" smtClean="0">
                <a:solidFill>
                  <a:srgbClr val="7030A0"/>
                </a:solidFill>
              </a:rPr>
              <a:t>app</a:t>
            </a:r>
            <a:r>
              <a:rPr lang="nl-NL" sz="2400" b="1" dirty="0" smtClean="0">
                <a:solidFill>
                  <a:srgbClr val="7030A0"/>
                </a:solidFill>
              </a:rPr>
              <a:t>-store telefoon</a:t>
            </a:r>
            <a:endParaRPr lang="nl-NL" sz="2400" b="1" dirty="0">
              <a:solidFill>
                <a:srgbClr val="7030A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842908" y="777344"/>
            <a:ext cx="2968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7030A0"/>
                </a:solidFill>
              </a:rPr>
              <a:t>2 deze </a:t>
            </a:r>
            <a:r>
              <a:rPr lang="nl-NL" sz="2400" b="1" dirty="0" err="1" smtClean="0">
                <a:solidFill>
                  <a:srgbClr val="7030A0"/>
                </a:solidFill>
              </a:rPr>
              <a:t>app</a:t>
            </a:r>
            <a:r>
              <a:rPr lang="nl-NL" sz="2400" b="1" dirty="0" smtClean="0">
                <a:solidFill>
                  <a:srgbClr val="7030A0"/>
                </a:solidFill>
              </a:rPr>
              <a:t> installeren</a:t>
            </a:r>
            <a:endParaRPr lang="nl-NL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1484784"/>
            <a:ext cx="4286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6" y="1268760"/>
            <a:ext cx="42957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03765" y="807095"/>
            <a:ext cx="182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7030A0"/>
                </a:solidFill>
              </a:rPr>
              <a:t>3 accepteren</a:t>
            </a:r>
            <a:endParaRPr lang="nl-NL" sz="2400" b="1" dirty="0">
              <a:solidFill>
                <a:srgbClr val="7030A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530436" y="584258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7030A0"/>
                </a:solidFill>
              </a:rPr>
              <a:t>4 openen</a:t>
            </a:r>
            <a:endParaRPr lang="nl-NL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346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42</Words>
  <Application>Microsoft Office PowerPoint</Application>
  <PresentationFormat>Diavoorstelling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Franken</dc:creator>
  <cp:lastModifiedBy>Willem Franken</cp:lastModifiedBy>
  <cp:revision>11</cp:revision>
  <dcterms:created xsi:type="dcterms:W3CDTF">2014-07-09T07:30:45Z</dcterms:created>
  <dcterms:modified xsi:type="dcterms:W3CDTF">2014-07-09T13:47:24Z</dcterms:modified>
</cp:coreProperties>
</file>